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13B35E-5195-4E9C-B7C6-A8A06B70FB5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69D0E8-C7B5-4DEF-AD2C-5CD16A9D8E4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F2EAA4-95EA-4ED1-943A-85B4FEC1AC0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D95EC2-C0A4-4992-B7E0-A4967F5DC3A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53A8DE-A4F6-4806-A8B8-5D959BF5EE0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D47F7F-598B-4783-AC1B-381FCEB1642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B807CD-C87F-4F24-BF2F-B5C28092278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C167FD-6DCE-4DB0-89A8-1C590A1A975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01509B-A820-4D14-96AA-261D75850C4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850BE9-2A00-4769-8CBC-4CB6ACD9AC5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5397CD-E6AE-46D2-9270-651D19BDFC7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F32B18-0290-4F67-8DD2-8244F5DAB5C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6F51855-20A8-494C-A111-6F6482BE349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70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71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sp>
        <p:nvSpPr>
          <p:cNvPr id="73" name=""/>
          <p:cNvSpPr/>
          <p:nvPr/>
        </p:nvSpPr>
        <p:spPr>
          <a:xfrm>
            <a:off x="466200" y="1728360"/>
            <a:ext cx="473580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2024-08-28T09:51:25Z</dcterms:modified>
  <cp:revision>28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